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63" r:id="rId2"/>
    <p:sldId id="264" r:id="rId3"/>
    <p:sldId id="259" r:id="rId4"/>
    <p:sldId id="271" r:id="rId5"/>
    <p:sldId id="26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8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29"/>
    <a:srgbClr val="F79895"/>
    <a:srgbClr val="FDC22F"/>
    <a:srgbClr val="FCB504"/>
    <a:srgbClr val="FDC539"/>
    <a:srgbClr val="FDA467"/>
    <a:srgbClr val="FD827F"/>
    <a:srgbClr val="FFE2DD"/>
    <a:srgbClr val="C58585"/>
    <a:srgbClr val="FFE7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218066" y="3456274"/>
            <a:ext cx="5224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/>
              <a:t>수동적인 요리사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21F03-221D-D045-D23B-4E1A5215459E}"/>
              </a:ext>
            </a:extLst>
          </p:cNvPr>
          <p:cNvSpPr txBox="1"/>
          <p:nvPr/>
        </p:nvSpPr>
        <p:spPr>
          <a:xfrm>
            <a:off x="1582420" y="29015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프로젝트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3A86A-F9E3-B32D-2896-4A1DEB588CA9}"/>
              </a:ext>
            </a:extLst>
          </p:cNvPr>
          <p:cNvSpPr txBox="1"/>
          <p:nvPr/>
        </p:nvSpPr>
        <p:spPr>
          <a:xfrm>
            <a:off x="5506400" y="4841994"/>
            <a:ext cx="98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김선재</a:t>
            </a: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5607223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6DA4C-C5FC-324B-61AB-45D686681C11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472A06E1-523C-EB33-4E9C-0848954091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20" y="1415143"/>
            <a:ext cx="1471759" cy="4497042"/>
          </a:xfrm>
          <a:prstGeom prst="rect">
            <a:avLst/>
          </a:prstGeom>
        </p:spPr>
      </p:pic>
      <p:pic>
        <p:nvPicPr>
          <p:cNvPr id="19" name="그림 18" descr="텍스트, 고기, 음식, 메뉴이(가) 표시된 사진&#10;&#10;자동 생성된 설명">
            <a:extLst>
              <a:ext uri="{FF2B5EF4-FFF2-40B4-BE49-F238E27FC236}">
                <a16:creationId xmlns:a16="http://schemas.microsoft.com/office/drawing/2014/main" id="{67E976C9-DCC7-89B3-B3DE-0C38041057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1415143"/>
            <a:ext cx="1471759" cy="4497042"/>
          </a:xfrm>
          <a:prstGeom prst="rect">
            <a:avLst/>
          </a:prstGeom>
        </p:spPr>
      </p:pic>
      <p:pic>
        <p:nvPicPr>
          <p:cNvPr id="15" name="그림 14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20B64279-FA34-B54E-04F4-D2B1E4849C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28" y="1415143"/>
            <a:ext cx="1451164" cy="443411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E5EEB3-9730-5370-2D4C-AFA873606445}"/>
              </a:ext>
            </a:extLst>
          </p:cNvPr>
          <p:cNvGrpSpPr/>
          <p:nvPr/>
        </p:nvGrpSpPr>
        <p:grpSpPr>
          <a:xfrm>
            <a:off x="394730" y="2836791"/>
            <a:ext cx="2086533" cy="2478962"/>
            <a:chOff x="394730" y="2836791"/>
            <a:chExt cx="2086533" cy="2478962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2A8276C-D82C-CB39-271D-AF4D1B315648}"/>
                </a:ext>
              </a:extLst>
            </p:cNvPr>
            <p:cNvCxnSpPr/>
            <p:nvPr/>
          </p:nvCxnSpPr>
          <p:spPr>
            <a:xfrm flipH="1">
              <a:off x="1976438" y="3195638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3E574ED-66E8-E97D-F0C5-E6DD36311DB9}"/>
                </a:ext>
              </a:extLst>
            </p:cNvPr>
            <p:cNvCxnSpPr/>
            <p:nvPr/>
          </p:nvCxnSpPr>
          <p:spPr>
            <a:xfrm flipH="1">
              <a:off x="1976438" y="3429000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ACE7F5-2616-48CE-7E0B-6D8DDBFF4839}"/>
                </a:ext>
              </a:extLst>
            </p:cNvPr>
            <p:cNvCxnSpPr/>
            <p:nvPr/>
          </p:nvCxnSpPr>
          <p:spPr>
            <a:xfrm flipH="1">
              <a:off x="1970088" y="3690937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0BE2F8E-3896-49BB-4E1D-632A647CB8C5}"/>
                </a:ext>
              </a:extLst>
            </p:cNvPr>
            <p:cNvCxnSpPr/>
            <p:nvPr/>
          </p:nvCxnSpPr>
          <p:spPr>
            <a:xfrm flipH="1">
              <a:off x="1954876" y="4048125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1C0982-0458-6FEB-0230-9CB3CC7CF7FD}"/>
                </a:ext>
              </a:extLst>
            </p:cNvPr>
            <p:cNvCxnSpPr/>
            <p:nvPr/>
          </p:nvCxnSpPr>
          <p:spPr>
            <a:xfrm flipH="1">
              <a:off x="1942176" y="5167312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2B340-3CF6-B376-E2DD-A6E49B11B5CB}"/>
                </a:ext>
              </a:extLst>
            </p:cNvPr>
            <p:cNvSpPr txBox="1"/>
            <p:nvPr/>
          </p:nvSpPr>
          <p:spPr>
            <a:xfrm>
              <a:off x="1236156" y="2836791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제목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C981520-2E3C-0961-5937-3965D00AF80A}"/>
                </a:ext>
              </a:extLst>
            </p:cNvPr>
            <p:cNvCxnSpPr/>
            <p:nvPr/>
          </p:nvCxnSpPr>
          <p:spPr>
            <a:xfrm flipH="1">
              <a:off x="1976438" y="2995587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70C435-DA3E-2E8A-7270-B6ED6F8BBBC8}"/>
                </a:ext>
              </a:extLst>
            </p:cNvPr>
            <p:cNvSpPr txBox="1"/>
            <p:nvPr/>
          </p:nvSpPr>
          <p:spPr>
            <a:xfrm>
              <a:off x="1140906" y="3065170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한마디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B984E6-A3F6-B9D4-C1E8-199FC26AD0C4}"/>
                </a:ext>
              </a:extLst>
            </p:cNvPr>
            <p:cNvSpPr txBox="1"/>
            <p:nvPr/>
          </p:nvSpPr>
          <p:spPr>
            <a:xfrm>
              <a:off x="740856" y="3293549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EE3FC0-6879-D709-D1C4-34B231AB4224}"/>
                </a:ext>
              </a:extLst>
            </p:cNvPr>
            <p:cNvSpPr txBox="1"/>
            <p:nvPr/>
          </p:nvSpPr>
          <p:spPr>
            <a:xfrm>
              <a:off x="394730" y="3545347"/>
              <a:ext cx="15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상세페이지 선택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496909-8EA8-9E97-35F0-FEDAE48E3D09}"/>
                </a:ext>
              </a:extLst>
            </p:cNvPr>
            <p:cNvSpPr txBox="1"/>
            <p:nvPr/>
          </p:nvSpPr>
          <p:spPr>
            <a:xfrm>
              <a:off x="1027987" y="3924838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소개글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DF689-6FC2-B57F-0215-70000A033B51}"/>
                </a:ext>
              </a:extLst>
            </p:cNvPr>
            <p:cNvSpPr txBox="1"/>
            <p:nvPr/>
          </p:nvSpPr>
          <p:spPr>
            <a:xfrm>
              <a:off x="894266" y="5007976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본문내용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EC7D4C7-3326-C8B6-BE40-660AF5C74F8B}"/>
              </a:ext>
            </a:extLst>
          </p:cNvPr>
          <p:cNvGrpSpPr/>
          <p:nvPr/>
        </p:nvGrpSpPr>
        <p:grpSpPr>
          <a:xfrm>
            <a:off x="3445607" y="3894236"/>
            <a:ext cx="2218593" cy="1131398"/>
            <a:chOff x="3445607" y="3894236"/>
            <a:chExt cx="2218593" cy="113139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AA1720-F238-C3B8-86CF-6A47D55C107B}"/>
                </a:ext>
              </a:extLst>
            </p:cNvPr>
            <p:cNvSpPr txBox="1"/>
            <p:nvPr/>
          </p:nvSpPr>
          <p:spPr>
            <a:xfrm>
              <a:off x="3445607" y="4717857"/>
              <a:ext cx="1690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음성인식 소개 글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620B639-8DA3-332B-53BB-08E20961D1C8}"/>
                </a:ext>
              </a:extLst>
            </p:cNvPr>
            <p:cNvCxnSpPr/>
            <p:nvPr/>
          </p:nvCxnSpPr>
          <p:spPr>
            <a:xfrm flipH="1">
              <a:off x="4940300" y="4048125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98F3B9-C3BC-5FF9-8466-884FA04058E8}"/>
                </a:ext>
              </a:extLst>
            </p:cNvPr>
            <p:cNvSpPr txBox="1"/>
            <p:nvPr/>
          </p:nvSpPr>
          <p:spPr>
            <a:xfrm>
              <a:off x="3636107" y="3894236"/>
              <a:ext cx="1385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음성인식 시작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BD4A6A4-B326-9B09-BBAA-F49BF429C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300" y="4871746"/>
              <a:ext cx="689707" cy="5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57E07F-2B0D-EB29-A24D-6338B7ACBE94}"/>
              </a:ext>
            </a:extLst>
          </p:cNvPr>
          <p:cNvGrpSpPr/>
          <p:nvPr/>
        </p:nvGrpSpPr>
        <p:grpSpPr>
          <a:xfrm>
            <a:off x="6770280" y="4202013"/>
            <a:ext cx="2854960" cy="1202870"/>
            <a:chOff x="9273540" y="4202013"/>
            <a:chExt cx="2854960" cy="12028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6B9CF4-562E-2C68-75E1-F6C7E05500B9}"/>
                </a:ext>
              </a:extLst>
            </p:cNvPr>
            <p:cNvSpPr txBox="1"/>
            <p:nvPr/>
          </p:nvSpPr>
          <p:spPr>
            <a:xfrm>
              <a:off x="9899650" y="4202013"/>
              <a:ext cx="2228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요리영상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FB95D-89E5-69CB-95BB-9F2E38B99563}"/>
                </a:ext>
              </a:extLst>
            </p:cNvPr>
            <p:cNvSpPr txBox="1"/>
            <p:nvPr/>
          </p:nvSpPr>
          <p:spPr>
            <a:xfrm>
              <a:off x="9899650" y="5097106"/>
              <a:ext cx="2228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코맨트</a:t>
              </a:r>
              <a:endParaRPr lang="ko-KR" altLang="en-US" sz="14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C85AFCF-6657-2288-77B2-DD5A9FC8B05C}"/>
                </a:ext>
              </a:extLst>
            </p:cNvPr>
            <p:cNvCxnSpPr>
              <a:stCxn id="44" idx="1"/>
            </p:cNvCxnSpPr>
            <p:nvPr/>
          </p:nvCxnSpPr>
          <p:spPr>
            <a:xfrm flipH="1">
              <a:off x="9273540" y="4355902"/>
              <a:ext cx="626110" cy="3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26C07C2-F97C-126B-737B-C969F463AD31}"/>
                </a:ext>
              </a:extLst>
            </p:cNvPr>
            <p:cNvCxnSpPr>
              <a:stCxn id="45" idx="1"/>
            </p:cNvCxnSpPr>
            <p:nvPr/>
          </p:nvCxnSpPr>
          <p:spPr>
            <a:xfrm flipH="1">
              <a:off x="9273540" y="5250995"/>
              <a:ext cx="626110" cy="3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563F2C-07DD-533F-32DC-0403C49B7874}"/>
              </a:ext>
            </a:extLst>
          </p:cNvPr>
          <p:cNvSpPr txBox="1"/>
          <p:nvPr/>
        </p:nvSpPr>
        <p:spPr>
          <a:xfrm>
            <a:off x="2549366" y="603310"/>
            <a:ext cx="203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레시피 상세화면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3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3612 0.002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33" y="560201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243D725-8E02-3FAB-B768-C8D9C000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51" y="1810432"/>
            <a:ext cx="2216604" cy="3940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FDB19-C0E8-9FA0-A301-0A07A52265B7}"/>
              </a:ext>
            </a:extLst>
          </p:cNvPr>
          <p:cNvSpPr txBox="1"/>
          <p:nvPr/>
        </p:nvSpPr>
        <p:spPr>
          <a:xfrm>
            <a:off x="5261406" y="2304434"/>
            <a:ext cx="3294743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Drawer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각 메뉴 확인 가능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개인정보 설정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45702-EC26-CD6C-2EB4-5B83FEA518E3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drawer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9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18502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549857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C87AFC9-5D26-1877-1CCB-5E4C9BCF4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40" y="1614900"/>
            <a:ext cx="2570625" cy="457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68669-7208-9D7F-3154-0F7A75E5D3BA}"/>
              </a:ext>
            </a:extLst>
          </p:cNvPr>
          <p:cNvSpPr txBox="1"/>
          <p:nvPr/>
        </p:nvSpPr>
        <p:spPr>
          <a:xfrm>
            <a:off x="5261406" y="2304434"/>
            <a:ext cx="3294743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아이디 비밀번호 찾기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213FF-4C68-4EB3-B4CD-8748877E5B48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유저관리</a:t>
            </a:r>
          </a:p>
        </p:txBody>
      </p:sp>
    </p:spTree>
    <p:extLst>
      <p:ext uri="{BB962C8B-B14F-4D97-AF65-F5344CB8AC3E}">
        <p14:creationId xmlns:p14="http://schemas.microsoft.com/office/powerpoint/2010/main" val="39655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022E-16 L -0.10221 0.01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4875156" y="304428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3D9D90-5390-DD60-A221-45C5515E6B02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2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개발도구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986D25-9D1E-3B29-0919-53CAB5242771}"/>
              </a:ext>
            </a:extLst>
          </p:cNvPr>
          <p:cNvSpPr txBox="1"/>
          <p:nvPr/>
        </p:nvSpPr>
        <p:spPr>
          <a:xfrm>
            <a:off x="3403600" y="2304434"/>
            <a:ext cx="4572000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언어 </a:t>
            </a:r>
            <a:r>
              <a:rPr lang="en-US" altLang="ko-KR" dirty="0"/>
              <a:t>: dart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프레임워크 </a:t>
            </a:r>
            <a:r>
              <a:rPr lang="en-US" altLang="ko-KR" dirty="0"/>
              <a:t>: Flutter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	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flutter_native_splash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^1.2.0</a:t>
            </a:r>
          </a:p>
          <a:p>
            <a:pPr lvl="2">
              <a:lnSpc>
                <a:spcPct val="200000"/>
              </a:lnSpc>
            </a:pP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speech_to_text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^6.3.0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>
              <a:lnSpc>
                <a:spcPct val="200000"/>
              </a:lnSpc>
            </a:pP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flutter_tts</a:t>
            </a:r>
            <a:r>
              <a:rPr lang="en-US" altLang="ko-KR" b="0" dirty="0">
                <a:solidFill>
                  <a:srgbClr val="CCCCC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^3.8.1</a:t>
            </a:r>
            <a:endParaRPr lang="en-US" altLang="ko-KR" b="0" dirty="0">
              <a:solidFill>
                <a:srgbClr val="CCCCCC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운영체제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window 11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23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1271867" cy="584776"/>
            <a:chOff x="731520" y="1960582"/>
            <a:chExt cx="1271867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478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AI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513"/>
            <a:ext cx="1287897" cy="584776"/>
            <a:chOff x="731520" y="1960582"/>
            <a:chExt cx="1287897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494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2FADF9-E4B2-4AB0-0D6F-D35D9A3EE992}"/>
              </a:ext>
            </a:extLst>
          </p:cNvPr>
          <p:cNvGrpSpPr/>
          <p:nvPr/>
        </p:nvGrpSpPr>
        <p:grpSpPr>
          <a:xfrm>
            <a:off x="731520" y="3982719"/>
            <a:ext cx="2337863" cy="584776"/>
            <a:chOff x="731520" y="1960582"/>
            <a:chExt cx="2337863" cy="5847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58B7FF-1B5E-578A-C40D-BEC12DB6A105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435A4F-1B5B-D46B-5FAD-57946831BF6F}"/>
                </a:ext>
              </a:extLst>
            </p:cNvPr>
            <p:cNvSpPr txBox="1"/>
            <p:nvPr/>
          </p:nvSpPr>
          <p:spPr>
            <a:xfrm>
              <a:off x="1525371" y="2022138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개발도구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2CBE5A-D2A6-D290-8A71-A5533294A11C}"/>
              </a:ext>
            </a:extLst>
          </p:cNvPr>
          <p:cNvCxnSpPr>
            <a:cxnSpLocks/>
          </p:cNvCxnSpPr>
          <p:nvPr/>
        </p:nvCxnSpPr>
        <p:spPr>
          <a:xfrm>
            <a:off x="10305104" y="3154914"/>
            <a:ext cx="0" cy="107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C157F-2BB8-4687-1F96-D15E5BA9F6A1}"/>
              </a:ext>
            </a:extLst>
          </p:cNvPr>
          <p:cNvSpPr/>
          <p:nvPr/>
        </p:nvSpPr>
        <p:spPr>
          <a:xfrm>
            <a:off x="5069924" y="1457059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C99ABE-92B9-5A65-67DC-BBD702DCFD79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5400000">
            <a:off x="3350075" y="27836"/>
            <a:ext cx="252526" cy="5035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F82AB6-F686-C1F2-B47F-8BECA7EADB68}"/>
              </a:ext>
            </a:extLst>
          </p:cNvPr>
          <p:cNvSpPr/>
          <p:nvPr/>
        </p:nvSpPr>
        <p:spPr>
          <a:xfrm>
            <a:off x="9540615" y="4232304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735C9F-8FC2-D46E-209D-68B52985B60A}"/>
              </a:ext>
            </a:extLst>
          </p:cNvPr>
          <p:cNvSpPr/>
          <p:nvPr/>
        </p:nvSpPr>
        <p:spPr>
          <a:xfrm>
            <a:off x="210771" y="2671610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요리기구 구매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E654D3-1ECD-66E7-6E52-195BE29B30B6}"/>
              </a:ext>
            </a:extLst>
          </p:cNvPr>
          <p:cNvSpPr/>
          <p:nvPr/>
        </p:nvSpPr>
        <p:spPr>
          <a:xfrm>
            <a:off x="9540615" y="34290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B367E0-1CE7-DD5E-1D38-60DC135D1437}"/>
              </a:ext>
            </a:extLst>
          </p:cNvPr>
          <p:cNvSpPr/>
          <p:nvPr/>
        </p:nvSpPr>
        <p:spPr>
          <a:xfrm>
            <a:off x="1759131" y="2671846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레시피 등록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B560068-CEC2-CD66-74CA-A54E04E5E9AF}"/>
              </a:ext>
            </a:extLst>
          </p:cNvPr>
          <p:cNvSpPr/>
          <p:nvPr/>
        </p:nvSpPr>
        <p:spPr>
          <a:xfrm>
            <a:off x="3313473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음식 카테고리</a:t>
            </a:r>
            <a:endParaRPr lang="en-US" altLang="ko-KR" sz="14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B23A6F1-10DD-6A6C-65D6-E518708EE501}"/>
              </a:ext>
            </a:extLst>
          </p:cNvPr>
          <p:cNvSpPr/>
          <p:nvPr/>
        </p:nvSpPr>
        <p:spPr>
          <a:xfrm>
            <a:off x="4892451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재료로 검색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2BF3736-51C7-2FFD-7ECB-C62A1A685F86}"/>
              </a:ext>
            </a:extLst>
          </p:cNvPr>
          <p:cNvSpPr/>
          <p:nvPr/>
        </p:nvSpPr>
        <p:spPr>
          <a:xfrm>
            <a:off x="8001135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최근 레시피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A0718D-C0BB-32A7-5F4A-43A752AAF662}"/>
              </a:ext>
            </a:extLst>
          </p:cNvPr>
          <p:cNvSpPr/>
          <p:nvPr/>
        </p:nvSpPr>
        <p:spPr>
          <a:xfrm>
            <a:off x="9567768" y="2691750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71EEC08-95ED-1752-D2F0-9042D224771E}"/>
              </a:ext>
            </a:extLst>
          </p:cNvPr>
          <p:cNvCxnSpPr>
            <a:cxnSpLocks/>
            <a:stCxn id="2" idx="2"/>
            <a:endCxn id="35" idx="0"/>
          </p:cNvCxnSpPr>
          <p:nvPr/>
        </p:nvCxnSpPr>
        <p:spPr>
          <a:xfrm rot="5400000">
            <a:off x="4124137" y="802134"/>
            <a:ext cx="252762" cy="3486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D6BBF58-4649-F1F8-6984-FAF08051AECD}"/>
              </a:ext>
            </a:extLst>
          </p:cNvPr>
          <p:cNvCxnSpPr>
            <a:cxnSpLocks/>
          </p:cNvCxnSpPr>
          <p:nvPr/>
        </p:nvCxnSpPr>
        <p:spPr>
          <a:xfrm rot="5400000">
            <a:off x="4894740" y="1575873"/>
            <a:ext cx="265898" cy="19323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CD1DFBC-6D24-9D5F-AE04-920175927528}"/>
              </a:ext>
            </a:extLst>
          </p:cNvPr>
          <p:cNvCxnSpPr>
            <a:cxnSpLocks/>
          </p:cNvCxnSpPr>
          <p:nvPr/>
        </p:nvCxnSpPr>
        <p:spPr>
          <a:xfrm rot="5400000">
            <a:off x="5684229" y="2368219"/>
            <a:ext cx="265898" cy="353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FAC7C6C-0351-6975-16F3-EE59930813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55254" y="1952917"/>
            <a:ext cx="265898" cy="1188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91C06AC-BA51-8F50-8FDA-5D93F92E7286}"/>
              </a:ext>
            </a:extLst>
          </p:cNvPr>
          <p:cNvCxnSpPr>
            <a:cxnSpLocks/>
          </p:cNvCxnSpPr>
          <p:nvPr/>
        </p:nvCxnSpPr>
        <p:spPr>
          <a:xfrm>
            <a:off x="6005870" y="2547270"/>
            <a:ext cx="2743320" cy="132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27B7C2-F3DF-D7AF-5804-FB3F1522CE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18503" y="384906"/>
            <a:ext cx="272666" cy="4321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D1A3F42-4371-34CC-62D1-C380E9B00E1D}"/>
              </a:ext>
            </a:extLst>
          </p:cNvPr>
          <p:cNvSpPr/>
          <p:nvPr/>
        </p:nvSpPr>
        <p:spPr>
          <a:xfrm>
            <a:off x="5605029" y="4791637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레시피 상세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518DD79-DE5F-AB61-682C-15F3D88F6931}"/>
              </a:ext>
            </a:extLst>
          </p:cNvPr>
          <p:cNvCxnSpPr>
            <a:cxnSpLocks/>
            <a:endCxn id="61" idx="0"/>
          </p:cNvCxnSpPr>
          <p:nvPr/>
        </p:nvCxnSpPr>
        <p:spPr>
          <a:xfrm rot="5400000">
            <a:off x="5641238" y="3250315"/>
            <a:ext cx="2253167" cy="829476"/>
          </a:xfrm>
          <a:prstGeom prst="bentConnector3">
            <a:avLst>
              <a:gd name="adj1" fmla="val 638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0714499-1785-6E4C-F355-5A59185C7F52}"/>
              </a:ext>
            </a:extLst>
          </p:cNvPr>
          <p:cNvCxnSpPr>
            <a:stCxn id="37" idx="2"/>
            <a:endCxn id="61" idx="0"/>
          </p:cNvCxnSpPr>
          <p:nvPr/>
        </p:nvCxnSpPr>
        <p:spPr>
          <a:xfrm rot="16200000" flipH="1">
            <a:off x="5181361" y="3619914"/>
            <a:ext cx="1630867" cy="7125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F95CD2C-0852-D6DA-FC62-52414F2D9B11}"/>
              </a:ext>
            </a:extLst>
          </p:cNvPr>
          <p:cNvCxnSpPr>
            <a:stCxn id="39" idx="2"/>
            <a:endCxn id="61" idx="0"/>
          </p:cNvCxnSpPr>
          <p:nvPr/>
        </p:nvCxnSpPr>
        <p:spPr>
          <a:xfrm rot="5400000">
            <a:off x="6735704" y="2778150"/>
            <a:ext cx="1630867" cy="23961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78A589E-34B3-CBBA-4D4D-1644FC0FE8AB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4059586" y="3160770"/>
            <a:ext cx="1942" cy="26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6204B4E-E756-312B-79FA-C7CE9F3244E6}"/>
              </a:ext>
            </a:extLst>
          </p:cNvPr>
          <p:cNvSpPr/>
          <p:nvPr/>
        </p:nvSpPr>
        <p:spPr>
          <a:xfrm>
            <a:off x="3325821" y="3429000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카테고리 세부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28A5E2E-FC71-6E0F-A0BF-02BFC1ADB9B8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rot="16200000" flipH="1">
            <a:off x="4741712" y="3180265"/>
            <a:ext cx="943535" cy="22792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AE19CE4-7A1B-A700-E5D2-91EFABF90C0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958410" y="3147398"/>
            <a:ext cx="416" cy="26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83EAB6-1096-5B49-4F74-7462FB5A4D69}"/>
              </a:ext>
            </a:extLst>
          </p:cNvPr>
          <p:cNvSpPr/>
          <p:nvPr/>
        </p:nvSpPr>
        <p:spPr>
          <a:xfrm>
            <a:off x="1775930" y="3431054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레시피 등록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ACD1673-CC5F-19EF-751D-FB3EDA328258}"/>
              </a:ext>
            </a:extLst>
          </p:cNvPr>
          <p:cNvSpPr/>
          <p:nvPr/>
        </p:nvSpPr>
        <p:spPr>
          <a:xfrm>
            <a:off x="210356" y="3413634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owun Batang" pitchFamily="2" charset="-127"/>
                <a:ea typeface="Gowun Batang" pitchFamily="2" charset="-127"/>
              </a:rPr>
              <a:t>구매 링크로 이동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4D4EE5-8866-289F-8F79-11D25AAE15C4}"/>
              </a:ext>
            </a:extLst>
          </p:cNvPr>
          <p:cNvSpPr/>
          <p:nvPr/>
        </p:nvSpPr>
        <p:spPr>
          <a:xfrm>
            <a:off x="4875712" y="3426333"/>
            <a:ext cx="1512848" cy="423791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Gowun Batang" pitchFamily="2" charset="-127"/>
                <a:ea typeface="Gowun Batang" pitchFamily="2" charset="-127"/>
              </a:rPr>
              <a:t>검색된 레시피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7407FE-CAC7-FF61-A328-EB6F1BD7ECC2}"/>
              </a:ext>
            </a:extLst>
          </p:cNvPr>
          <p:cNvSpPr/>
          <p:nvPr/>
        </p:nvSpPr>
        <p:spPr>
          <a:xfrm>
            <a:off x="3317451" y="4022369"/>
            <a:ext cx="1512848" cy="423791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owun Batang" pitchFamily="2" charset="-127"/>
                <a:ea typeface="Gowun Batang" pitchFamily="2" charset="-127"/>
              </a:rPr>
              <a:t>카테고리별 레시피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8C98D5-A953-8E2B-0695-4B8A91F0E649}"/>
              </a:ext>
            </a:extLst>
          </p:cNvPr>
          <p:cNvSpPr/>
          <p:nvPr/>
        </p:nvSpPr>
        <p:spPr>
          <a:xfrm>
            <a:off x="6434502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추천 레시피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CA0102-3E8D-781B-5C5B-897A8D1CF478}"/>
              </a:ext>
            </a:extLst>
          </p:cNvPr>
          <p:cNvCxnSpPr>
            <a:cxnSpLocks/>
            <a:stCxn id="61" idx="2"/>
            <a:endCxn id="18" idx="0"/>
          </p:cNvCxnSpPr>
          <p:nvPr/>
        </p:nvCxnSpPr>
        <p:spPr>
          <a:xfrm>
            <a:off x="6353083" y="5210739"/>
            <a:ext cx="0" cy="82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990CEC9-2D46-E017-F48B-ED75F78905EA}"/>
              </a:ext>
            </a:extLst>
          </p:cNvPr>
          <p:cNvSpPr/>
          <p:nvPr/>
        </p:nvSpPr>
        <p:spPr>
          <a:xfrm>
            <a:off x="5861230" y="6037060"/>
            <a:ext cx="983706" cy="275564"/>
          </a:xfrm>
          <a:prstGeom prst="roundRect">
            <a:avLst/>
          </a:prstGeom>
          <a:solidFill>
            <a:srgbClr val="FFB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Gowun Batang" pitchFamily="2" charset="-127"/>
                <a:ea typeface="Gowun Batang" pitchFamily="2" charset="-127"/>
              </a:rPr>
              <a:t>음성으로 요리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0979678-789A-5457-0A61-894303BE62B2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507186" y="3147634"/>
            <a:ext cx="0" cy="27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658ED77-7FA6-49B8-749B-42B49B1D648C}"/>
              </a:ext>
            </a:extLst>
          </p:cNvPr>
          <p:cNvSpPr/>
          <p:nvPr/>
        </p:nvSpPr>
        <p:spPr>
          <a:xfrm>
            <a:off x="5865811" y="5572776"/>
            <a:ext cx="974543" cy="272997"/>
          </a:xfrm>
          <a:prstGeom prst="roundRect">
            <a:avLst/>
          </a:prstGeom>
          <a:solidFill>
            <a:srgbClr val="FFB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Gowun Batang" pitchFamily="2" charset="-127"/>
                <a:ea typeface="Gowun Batang" pitchFamily="2" charset="-127"/>
              </a:rPr>
              <a:t>영상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B54CB70-B8B9-E61B-CD73-4D12A56826DF}"/>
              </a:ext>
            </a:extLst>
          </p:cNvPr>
          <p:cNvSpPr/>
          <p:nvPr/>
        </p:nvSpPr>
        <p:spPr>
          <a:xfrm>
            <a:off x="5861230" y="5258012"/>
            <a:ext cx="983706" cy="275564"/>
          </a:xfrm>
          <a:prstGeom prst="roundRect">
            <a:avLst/>
          </a:prstGeom>
          <a:solidFill>
            <a:srgbClr val="FFB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Gowun Batang" pitchFamily="2" charset="-127"/>
                <a:ea typeface="Gowun Batang" pitchFamily="2" charset="-127"/>
              </a:rPr>
              <a:t>재료 및 과정</a:t>
            </a:r>
          </a:p>
        </p:txBody>
      </p: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721540" y="3044280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723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E531E4-CAC0-6AD5-E93D-FEC1F6E86A69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8" y="5599335"/>
            <a:ext cx="918729" cy="9187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EA87B4-CA20-625F-C8AE-154E76368BB0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화이트, 클립아트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B4AB5992-D568-F344-80D3-15336071B5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3" y="1633754"/>
            <a:ext cx="1874512" cy="3332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18F10D-E0F8-9B6D-9488-87680F5D01CD}"/>
              </a:ext>
            </a:extLst>
          </p:cNvPr>
          <p:cNvSpPr txBox="1"/>
          <p:nvPr/>
        </p:nvSpPr>
        <p:spPr>
          <a:xfrm>
            <a:off x="454205" y="5129247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Splash</a:t>
            </a:r>
            <a:r>
              <a:rPr lang="ko-KR" altLang="en-US" dirty="0"/>
              <a:t>로 </a:t>
            </a:r>
            <a:r>
              <a:rPr lang="ko-KR" altLang="en-US" dirty="0" err="1"/>
              <a:t>클릭없이</a:t>
            </a:r>
            <a:r>
              <a:rPr lang="ko-KR" altLang="en-US" dirty="0"/>
              <a:t>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pic>
        <p:nvPicPr>
          <p:cNvPr id="10" name="그림 9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0EDE9ED7-E0CC-9673-3194-579F03ECAA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5" y="1717584"/>
            <a:ext cx="1858011" cy="3303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BD918F-4E36-B090-F9AF-8F3A5DE7D0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0" y="1543345"/>
            <a:ext cx="1434828" cy="4384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9196C5-D9DA-A883-261D-56BF12AAF3DE}"/>
              </a:ext>
            </a:extLst>
          </p:cNvPr>
          <p:cNvSpPr txBox="1"/>
          <p:nvPr/>
        </p:nvSpPr>
        <p:spPr>
          <a:xfrm>
            <a:off x="6354187" y="1346235"/>
            <a:ext cx="2055872" cy="523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err="1"/>
              <a:t>메인메뉴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음식 카테고리 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Drawer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레시피 등록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요리기구 구매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재료검색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3AE00-FD97-0769-316A-705DCB871709}"/>
              </a:ext>
            </a:extLst>
          </p:cNvPr>
          <p:cNvSpPr txBox="1"/>
          <p:nvPr/>
        </p:nvSpPr>
        <p:spPr>
          <a:xfrm>
            <a:off x="9149236" y="6046798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</a:t>
            </a:r>
            <a:r>
              <a:rPr lang="ko-KR" altLang="en-US" dirty="0"/>
              <a:t> 전체화면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00AD2-971D-9CC3-A556-649B53005962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99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3.33333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20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48" y="5607739"/>
            <a:ext cx="910112" cy="910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9F9368-2DE7-763A-3ABF-14660BD3036B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90E7B-EB7F-9D03-9D5A-DD9FA3234222}"/>
              </a:ext>
            </a:extLst>
          </p:cNvPr>
          <p:cNvSpPr txBox="1"/>
          <p:nvPr/>
        </p:nvSpPr>
        <p:spPr>
          <a:xfrm>
            <a:off x="2933575" y="3059668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메인메뉴에서</a:t>
            </a:r>
            <a:r>
              <a:rPr lang="ko-KR" altLang="en-US" dirty="0"/>
              <a:t> 카테고리 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CD4BA-5DA2-CA1C-BF84-D0577EC62FFD}"/>
              </a:ext>
            </a:extLst>
          </p:cNvPr>
          <p:cNvSpPr txBox="1"/>
          <p:nvPr/>
        </p:nvSpPr>
        <p:spPr>
          <a:xfrm>
            <a:off x="9068948" y="2158124"/>
            <a:ext cx="3294743" cy="135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개로 구성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684711-DDB7-3991-A662-F5E511BD10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8" y="1717583"/>
            <a:ext cx="1858012" cy="33031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CE001E-50FC-A9BB-9361-908BD9A916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0" y="1543345"/>
            <a:ext cx="1434828" cy="438419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BAA04-14AE-A500-B512-F36830C6E93A}"/>
              </a:ext>
            </a:extLst>
          </p:cNvPr>
          <p:cNvCxnSpPr>
            <a:cxnSpLocks/>
          </p:cNvCxnSpPr>
          <p:nvPr/>
        </p:nvCxnSpPr>
        <p:spPr>
          <a:xfrm>
            <a:off x="1593850" y="2698750"/>
            <a:ext cx="1236436" cy="36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9BA405-ED4E-1702-A8D7-7DF5D911946F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5600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22222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68125 -0.0092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9" y="-8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48" y="5604238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3F7DB-B614-F069-F031-04AB96147EA1}"/>
              </a:ext>
            </a:extLst>
          </p:cNvPr>
          <p:cNvSpPr/>
          <p:nvPr/>
        </p:nvSpPr>
        <p:spPr>
          <a:xfrm>
            <a:off x="100203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휴대 전화, 음식이(가) 표시된 사진&#10;&#10;자동 생성된 설명">
            <a:extLst>
              <a:ext uri="{FF2B5EF4-FFF2-40B4-BE49-F238E27FC236}">
                <a16:creationId xmlns:a16="http://schemas.microsoft.com/office/drawing/2014/main" id="{82F29A7F-D8F0-C48E-C2EC-EF76FDCA92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8" y="1681234"/>
            <a:ext cx="1858010" cy="33031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7F852-B4C4-B509-E6D1-EACE0000D3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8" y="1717583"/>
            <a:ext cx="1858012" cy="33031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08880D-443A-0354-70EE-7FBD48F1F8F0}"/>
              </a:ext>
            </a:extLst>
          </p:cNvPr>
          <p:cNvSpPr txBox="1"/>
          <p:nvPr/>
        </p:nvSpPr>
        <p:spPr>
          <a:xfrm>
            <a:off x="8703593" y="2320904"/>
            <a:ext cx="329474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카테고리 클릭 화면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 한마디 등 정보 확인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CA2649-18B0-C76B-4008-E5025EC2F572}"/>
              </a:ext>
            </a:extLst>
          </p:cNvPr>
          <p:cNvGrpSpPr/>
          <p:nvPr/>
        </p:nvGrpSpPr>
        <p:grpSpPr>
          <a:xfrm>
            <a:off x="2765385" y="2505670"/>
            <a:ext cx="3330615" cy="923330"/>
            <a:chOff x="2765385" y="2505670"/>
            <a:chExt cx="3330615" cy="92333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6F68020-9538-BEB1-0D46-9A927E22E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5385" y="3143794"/>
              <a:ext cx="3330615" cy="30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14E9A-B9DB-3E5E-247F-90511A902B7C}"/>
                </a:ext>
              </a:extLst>
            </p:cNvPr>
            <p:cNvSpPr txBox="1"/>
            <p:nvPr/>
          </p:nvSpPr>
          <p:spPr>
            <a:xfrm>
              <a:off x="2765385" y="2505670"/>
              <a:ext cx="32947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/>
                <a:t>레시피를 </a:t>
              </a:r>
              <a:endParaRPr lang="en-US" altLang="ko-KR" dirty="0"/>
            </a:p>
            <a:p>
              <a:r>
                <a:rPr lang="en-US" altLang="ko-KR" dirty="0"/>
                <a:t>     </a:t>
              </a:r>
              <a:r>
                <a:rPr lang="ko-KR" altLang="en-US" dirty="0"/>
                <a:t>카테고리별로</a:t>
              </a:r>
              <a:r>
                <a:rPr lang="en-US" altLang="ko-KR" dirty="0"/>
                <a:t> </a:t>
              </a:r>
              <a:r>
                <a:rPr lang="ko-KR" altLang="en-US" dirty="0"/>
                <a:t>분류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4A8EDF3-EE2D-9A8A-FB8C-FE696D1D7634}"/>
              </a:ext>
            </a:extLst>
          </p:cNvPr>
          <p:cNvSpPr txBox="1"/>
          <p:nvPr/>
        </p:nvSpPr>
        <p:spPr>
          <a:xfrm>
            <a:off x="2549366" y="603310"/>
            <a:ext cx="202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카테고리 클릭</a:t>
            </a:r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75BC14C-0C56-A31F-F287-1CD2C470A911}"/>
              </a:ext>
            </a:extLst>
          </p:cNvPr>
          <p:cNvSpPr/>
          <p:nvPr/>
        </p:nvSpPr>
        <p:spPr>
          <a:xfrm>
            <a:off x="6183936" y="3143794"/>
            <a:ext cx="739792" cy="73979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B28F3EA-1F01-A446-EE20-82EE2F4727B3}"/>
              </a:ext>
            </a:extLst>
          </p:cNvPr>
          <p:cNvSpPr/>
          <p:nvPr/>
        </p:nvSpPr>
        <p:spPr>
          <a:xfrm>
            <a:off x="6877016" y="3688643"/>
            <a:ext cx="1095453" cy="496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91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3.7037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-0.47735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67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48" y="5596342"/>
            <a:ext cx="922177" cy="922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C6B99-0E71-13C6-9AB0-5AAA74A5E78E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메뉴, 음식이(가) 표시된 사진&#10;&#10;자동 생성된 설명">
            <a:extLst>
              <a:ext uri="{FF2B5EF4-FFF2-40B4-BE49-F238E27FC236}">
                <a16:creationId xmlns:a16="http://schemas.microsoft.com/office/drawing/2014/main" id="{F8C21ECE-B45B-2366-D6A7-40B87BBBF1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39" y="1673233"/>
            <a:ext cx="1862361" cy="33108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B6AD9D-D8E3-77E8-EBA9-402C4839FD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6" y="1673233"/>
            <a:ext cx="1434828" cy="438419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7C8449-9F2F-3EC3-9885-CD69693B69E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985009" y="3614771"/>
            <a:ext cx="6646911" cy="1369327"/>
          </a:xfrm>
          <a:prstGeom prst="bentConnector4">
            <a:avLst>
              <a:gd name="adj1" fmla="val 12845"/>
              <a:gd name="adj2" fmla="val 1166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5ADC972-335F-F9BC-17CE-35DBBD14DA8E}"/>
              </a:ext>
            </a:extLst>
          </p:cNvPr>
          <p:cNvSpPr/>
          <p:nvPr/>
        </p:nvSpPr>
        <p:spPr>
          <a:xfrm>
            <a:off x="1551786" y="3534795"/>
            <a:ext cx="443454" cy="17519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6DAFD-0439-3D96-8F61-AF35A7B6EE95}"/>
              </a:ext>
            </a:extLst>
          </p:cNvPr>
          <p:cNvSpPr txBox="1"/>
          <p:nvPr/>
        </p:nvSpPr>
        <p:spPr>
          <a:xfrm>
            <a:off x="2549366" y="603310"/>
            <a:ext cx="147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재료로 검색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7B3E22-A697-D6BC-A458-89AD83E69EED}"/>
              </a:ext>
            </a:extLst>
          </p:cNvPr>
          <p:cNvGrpSpPr/>
          <p:nvPr/>
        </p:nvGrpSpPr>
        <p:grpSpPr>
          <a:xfrm>
            <a:off x="4237142" y="2284234"/>
            <a:ext cx="3560658" cy="2048831"/>
            <a:chOff x="4237142" y="2284234"/>
            <a:chExt cx="3560658" cy="20488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2CEEC2-FC8B-766F-E3D3-BB1F077B8439}"/>
                </a:ext>
              </a:extLst>
            </p:cNvPr>
            <p:cNvSpPr txBox="1"/>
            <p:nvPr/>
          </p:nvSpPr>
          <p:spPr>
            <a:xfrm>
              <a:off x="4237142" y="2284234"/>
              <a:ext cx="2773566" cy="204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dirty="0"/>
                <a:t>재료로 검색</a:t>
              </a:r>
              <a:endParaRPr lang="en-US" altLang="ko-KR" dirty="0"/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/>
                <a:t>가진 재료 입력</a:t>
              </a:r>
              <a:endParaRPr lang="en-US" altLang="ko-KR" dirty="0"/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ü"/>
              </a:pPr>
              <a:r>
                <a:rPr lang="ko-KR" altLang="en-US" dirty="0"/>
                <a:t>사용한 레시피 조회</a:t>
              </a:r>
              <a:endParaRPr lang="en-US" altLang="ko-KR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4D1FFEC-C6C8-4744-4B75-06794DC49275}"/>
                </a:ext>
              </a:extLst>
            </p:cNvPr>
            <p:cNvCxnSpPr/>
            <p:nvPr/>
          </p:nvCxnSpPr>
          <p:spPr>
            <a:xfrm flipV="1">
              <a:off x="6223000" y="2540000"/>
              <a:ext cx="1574800" cy="889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74441B4-43F2-2732-65D5-EC0BFA2C6A52}"/>
                </a:ext>
              </a:extLst>
            </p:cNvPr>
            <p:cNvCxnSpPr/>
            <p:nvPr/>
          </p:nvCxnSpPr>
          <p:spPr>
            <a:xfrm flipV="1">
              <a:off x="6769100" y="3860800"/>
              <a:ext cx="931639" cy="27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45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85185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260</Words>
  <Application>Microsoft Office PowerPoint</Application>
  <PresentationFormat>와이드스크린</PresentationFormat>
  <Paragraphs>110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D2Coding</vt:lpstr>
      <vt:lpstr>Gowun Batang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선재 김</cp:lastModifiedBy>
  <cp:revision>64</cp:revision>
  <dcterms:created xsi:type="dcterms:W3CDTF">2020-04-05T23:47:55Z</dcterms:created>
  <dcterms:modified xsi:type="dcterms:W3CDTF">2023-09-05T18:35:17Z</dcterms:modified>
</cp:coreProperties>
</file>